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5" r:id="rId4"/>
  </p:sldMasterIdLst>
  <p:notesMasterIdLst>
    <p:notesMasterId r:id="rId6"/>
  </p:notesMasterIdLst>
  <p:handoutMasterIdLst>
    <p:handoutMasterId r:id="rId7"/>
  </p:handoutMasterIdLst>
  <p:sldIdLst>
    <p:sldId id="272" r:id="rId5"/>
  </p:sldIdLst>
  <p:sldSz cx="9906000" cy="6858000" type="A4"/>
  <p:notesSz cx="7104063" cy="10234613"/>
  <p:embeddedFontLst>
    <p:embeddedFont>
      <p:font typeface="ABeeZee" panose="020B0604020202020204" charset="0"/>
      <p:regular r:id="rId8"/>
      <p:italic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Knowledge Organiser" id="{05F5C21C-80EB-485D-8A48-B7372057F073}">
          <p14:sldIdLst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7777"/>
    <a:srgbClr val="2B4B6F"/>
    <a:srgbClr val="DCE6F2"/>
    <a:srgbClr val="292929"/>
    <a:srgbClr val="E6E6E6"/>
    <a:srgbClr val="CDCDCD"/>
    <a:srgbClr val="FDFEFF"/>
    <a:srgbClr val="F4F5FA"/>
    <a:srgbClr val="969696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9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3235" y="5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 Stephenson" userId="eef5137b-cc37-4837-8273-33a4c3e201d9" providerId="ADAL" clId="{B1C6EC80-FF98-4B49-B3E5-9155374F06F8}"/>
    <pc:docChg chg="modSld">
      <pc:chgData name="Mark Stephenson" userId="eef5137b-cc37-4837-8273-33a4c3e201d9" providerId="ADAL" clId="{B1C6EC80-FF98-4B49-B3E5-9155374F06F8}" dt="2023-02-22T11:38:58.398" v="5" actId="20577"/>
      <pc:docMkLst>
        <pc:docMk/>
      </pc:docMkLst>
      <pc:sldChg chg="modSp mod">
        <pc:chgData name="Mark Stephenson" userId="eef5137b-cc37-4837-8273-33a4c3e201d9" providerId="ADAL" clId="{B1C6EC80-FF98-4B49-B3E5-9155374F06F8}" dt="2023-02-22T11:38:58.398" v="5" actId="20577"/>
        <pc:sldMkLst>
          <pc:docMk/>
          <pc:sldMk cId="1125878403" sldId="272"/>
        </pc:sldMkLst>
        <pc:spChg chg="mod">
          <ac:chgData name="Mark Stephenson" userId="eef5137b-cc37-4837-8273-33a4c3e201d9" providerId="ADAL" clId="{B1C6EC80-FF98-4B49-B3E5-9155374F06F8}" dt="2023-02-22T11:38:58.398" v="5" actId="20577"/>
          <ac:spMkLst>
            <pc:docMk/>
            <pc:sldMk cId="1125878403" sldId="272"/>
            <ac:spMk id="6" creationId="{5ADE5421-227A-463C-B310-965C9CB4F78B}"/>
          </ac:spMkLst>
        </pc:spChg>
        <pc:spChg chg="mod">
          <ac:chgData name="Mark Stephenson" userId="eef5137b-cc37-4837-8273-33a4c3e201d9" providerId="ADAL" clId="{B1C6EC80-FF98-4B49-B3E5-9155374F06F8}" dt="2023-02-22T11:38:52.734" v="3" actId="20577"/>
          <ac:spMkLst>
            <pc:docMk/>
            <pc:sldMk cId="1125878403" sldId="272"/>
            <ac:spMk id="94" creationId="{DBD6BAE0-C24D-4E65-8978-0F0E1C95F08E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AE5057F-51DC-4CB1-913C-B2B6E53A670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807425-02C0-4855-8765-56E01C0D884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EEB271-6D2E-4932-B332-3CCBD2D9B8F3}" type="datetimeFigureOut">
              <a:rPr lang="en-GB" smtClean="0"/>
              <a:t>22/02/2023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6A0F29-3762-45EE-B27A-9886751D419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385456-8668-428D-8882-0FB554D3060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199A0-6006-459C-9E64-1915525830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05416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CE204B5A-DF1A-422B-8E34-C818CF8FD4D7}" type="datetimeFigureOut">
              <a:rPr lang="en-GB" smtClean="0"/>
              <a:t>22/02/2023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57275" y="1279525"/>
            <a:ext cx="4989513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D2A9E722-A5C7-4E09-A010-6385BADD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478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1C41F658-AB78-454E-B3EC-13F82DAF20DC}"/>
              </a:ext>
            </a:extLst>
          </p:cNvPr>
          <p:cNvSpPr/>
          <p:nvPr userDrawn="1"/>
        </p:nvSpPr>
        <p:spPr>
          <a:xfrm>
            <a:off x="-5079" y="236576"/>
            <a:ext cx="4958080" cy="579665"/>
          </a:xfrm>
          <a:custGeom>
            <a:avLst/>
            <a:gdLst>
              <a:gd name="connsiteX0" fmla="*/ 0 w 6901416"/>
              <a:gd name="connsiteY0" fmla="*/ 0 h 866547"/>
              <a:gd name="connsiteX1" fmla="*/ 690141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85569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83664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754730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01416" h="866547">
                <a:moveTo>
                  <a:pt x="0" y="0"/>
                </a:moveTo>
                <a:lnTo>
                  <a:pt x="6754730" y="0"/>
                </a:lnTo>
                <a:lnTo>
                  <a:pt x="6901416" y="866547"/>
                </a:lnTo>
                <a:lnTo>
                  <a:pt x="0" y="86654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80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5A7F807-AF4F-49BE-AE61-1B65E2F7B4C2}"/>
              </a:ext>
            </a:extLst>
          </p:cNvPr>
          <p:cNvSpPr txBox="1">
            <a:spLocks/>
          </p:cNvSpPr>
          <p:nvPr userDrawn="1"/>
        </p:nvSpPr>
        <p:spPr>
          <a:xfrm>
            <a:off x="201347" y="245346"/>
            <a:ext cx="4869418" cy="561911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ts val="32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1" kern="1200" spc="100" baseline="0">
                <a:solidFill>
                  <a:schemeClr val="tx1"/>
                </a:solidFill>
                <a:latin typeface="ABeeZee" panose="020000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FFFFFF"/>
                </a:solidFill>
              </a:rPr>
              <a:t>Year 2 Knowledge Organiser</a:t>
            </a:r>
            <a:endParaRPr lang="en-GB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570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59C1E55-1BE4-454B-9415-5D61A5F02BB4}"/>
              </a:ext>
            </a:extLst>
          </p:cNvPr>
          <p:cNvSpPr/>
          <p:nvPr userDrawn="1"/>
        </p:nvSpPr>
        <p:spPr>
          <a:xfrm>
            <a:off x="0" y="-1"/>
            <a:ext cx="9906000" cy="6858000"/>
          </a:xfrm>
          <a:custGeom>
            <a:avLst/>
            <a:gdLst>
              <a:gd name="connsiteX0" fmla="*/ 152400 w 9906000"/>
              <a:gd name="connsiteY0" fmla="*/ 152400 h 6858000"/>
              <a:gd name="connsiteX1" fmla="*/ 152400 w 9906000"/>
              <a:gd name="connsiteY1" fmla="*/ 6703469 h 6858000"/>
              <a:gd name="connsiteX2" fmla="*/ 9744364 w 9906000"/>
              <a:gd name="connsiteY2" fmla="*/ 6703469 h 6858000"/>
              <a:gd name="connsiteX3" fmla="*/ 9744364 w 9906000"/>
              <a:gd name="connsiteY3" fmla="*/ 152400 h 6858000"/>
              <a:gd name="connsiteX4" fmla="*/ 0 w 9906000"/>
              <a:gd name="connsiteY4" fmla="*/ 0 h 6858000"/>
              <a:gd name="connsiteX5" fmla="*/ 9906000 w 9906000"/>
              <a:gd name="connsiteY5" fmla="*/ 0 h 6858000"/>
              <a:gd name="connsiteX6" fmla="*/ 9906000 w 9906000"/>
              <a:gd name="connsiteY6" fmla="*/ 6858000 h 6858000"/>
              <a:gd name="connsiteX7" fmla="*/ 0 w 9906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06000" h="6858000">
                <a:moveTo>
                  <a:pt x="152400" y="152400"/>
                </a:moveTo>
                <a:lnTo>
                  <a:pt x="152400" y="6703469"/>
                </a:lnTo>
                <a:lnTo>
                  <a:pt x="9744364" y="6703469"/>
                </a:lnTo>
                <a:lnTo>
                  <a:pt x="9744364" y="152400"/>
                </a:lnTo>
                <a:close/>
                <a:moveTo>
                  <a:pt x="0" y="0"/>
                </a:moveTo>
                <a:lnTo>
                  <a:pt x="9906000" y="0"/>
                </a:lnTo>
                <a:lnTo>
                  <a:pt x="990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21" name="Picture 20" descr="Shape&#10;&#10;Description automatically generated with medium confidence">
            <a:extLst>
              <a:ext uri="{FF2B5EF4-FFF2-40B4-BE49-F238E27FC236}">
                <a16:creationId xmlns:a16="http://schemas.microsoft.com/office/drawing/2014/main" id="{E9F49053-895A-469C-83C4-4142EFBB233B}"/>
              </a:ext>
            </a:extLst>
          </p:cNvPr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9" y="6388663"/>
            <a:ext cx="560705" cy="37973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2A00A32-0371-450E-B5DE-98D96C61E986}"/>
              </a:ext>
            </a:extLst>
          </p:cNvPr>
          <p:cNvGrpSpPr/>
          <p:nvPr userDrawn="1"/>
        </p:nvGrpSpPr>
        <p:grpSpPr>
          <a:xfrm>
            <a:off x="-659624" y="6168007"/>
            <a:ext cx="1419000" cy="1343042"/>
            <a:chOff x="-2681662" y="4062078"/>
            <a:chExt cx="2019221" cy="1911133"/>
          </a:xfrm>
        </p:grpSpPr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5F4AFCCD-6909-4A9E-BC22-5C085EA36C76}"/>
                </a:ext>
              </a:extLst>
            </p:cNvPr>
            <p:cNvSpPr/>
            <p:nvPr userDrawn="1"/>
          </p:nvSpPr>
          <p:spPr>
            <a:xfrm>
              <a:off x="-2681662" y="4062078"/>
              <a:ext cx="2019221" cy="1911133"/>
            </a:xfrm>
            <a:prstGeom prst="arc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346D18A-A33A-4F70-A6C0-805025725B5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708"/>
            <a:stretch/>
          </p:blipFill>
          <p:spPr>
            <a:xfrm>
              <a:off x="-1626260" y="4352551"/>
              <a:ext cx="731915" cy="5886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74054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4.png"/><Relationship Id="rId7" Type="http://schemas.microsoft.com/office/2007/relationships/hdphoto" Target="../media/hdphoto1.wdp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3.png"/><Relationship Id="rId16" Type="http://schemas.openxmlformats.org/officeDocument/2006/relationships/image" Target="../media/image16.png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5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7820DC9-9B36-49D7-A8A7-9F40C54E16B6}"/>
              </a:ext>
            </a:extLst>
          </p:cNvPr>
          <p:cNvGrpSpPr/>
          <p:nvPr/>
        </p:nvGrpSpPr>
        <p:grpSpPr>
          <a:xfrm>
            <a:off x="301792" y="4677168"/>
            <a:ext cx="4409958" cy="1898380"/>
            <a:chOff x="301792" y="4677168"/>
            <a:chExt cx="4409958" cy="1898380"/>
          </a:xfrm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CABC54B6-2E74-4329-B843-9ED288B0F0A4}"/>
                </a:ext>
              </a:extLst>
            </p:cNvPr>
            <p:cNvSpPr/>
            <p:nvPr/>
          </p:nvSpPr>
          <p:spPr>
            <a:xfrm>
              <a:off x="301792" y="4677168"/>
              <a:ext cx="4409958" cy="1898380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7777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Text Box 3">
              <a:extLst>
                <a:ext uri="{FF2B5EF4-FFF2-40B4-BE49-F238E27FC236}">
                  <a16:creationId xmlns:a16="http://schemas.microsoft.com/office/drawing/2014/main" id="{3B531BB5-BBBB-40D4-AF60-068AED314A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34959" y="4749848"/>
              <a:ext cx="819151" cy="2148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defTabSz="91437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 b="1" dirty="0">
                <a:solidFill>
                  <a:schemeClr val="bg1"/>
                </a:solidFill>
              </a:endParaRPr>
            </a:p>
          </p:txBody>
        </p:sp>
        <p:pic>
          <p:nvPicPr>
            <p:cNvPr id="98" name="Picture 15">
              <a:extLst>
                <a:ext uri="{FF2B5EF4-FFF2-40B4-BE49-F238E27FC236}">
                  <a16:creationId xmlns:a16="http://schemas.microsoft.com/office/drawing/2014/main" id="{FE897774-95BE-4F20-9788-B903F8BAE6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2553" y="5754751"/>
              <a:ext cx="3467594" cy="4091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99" name="Picture 16">
              <a:extLst>
                <a:ext uri="{FF2B5EF4-FFF2-40B4-BE49-F238E27FC236}">
                  <a16:creationId xmlns:a16="http://schemas.microsoft.com/office/drawing/2014/main" id="{1F5FA35C-050D-4329-9D40-6402DA4D33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956" y="4806236"/>
              <a:ext cx="3466191" cy="4403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9D4E66AE-E93C-4AF0-B080-1D87A76BBD40}"/>
                </a:ext>
              </a:extLst>
            </p:cNvPr>
            <p:cNvSpPr txBox="1"/>
            <p:nvPr/>
          </p:nvSpPr>
          <p:spPr>
            <a:xfrm>
              <a:off x="1254811" y="5142844"/>
              <a:ext cx="7162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chemeClr val="bg1"/>
                  </a:solidFill>
                  <a:latin typeface="ABeeZee" panose="02000000000000000000" pitchFamily="2" charset="0"/>
                </a:rPr>
                <a:t>one</a:t>
              </a:r>
            </a:p>
            <a:p>
              <a:pPr algn="ctr"/>
              <a:r>
                <a:rPr lang="en-US" sz="1000" dirty="0">
                  <a:solidFill>
                    <a:schemeClr val="bg1"/>
                  </a:solidFill>
                  <a:latin typeface="ABeeZee" panose="02000000000000000000" pitchFamily="2" charset="0"/>
                </a:rPr>
                <a:t>quarter</a:t>
              </a:r>
              <a:endParaRPr lang="en-GB" sz="1000" dirty="0">
                <a:solidFill>
                  <a:schemeClr val="bg1"/>
                </a:solidFill>
                <a:latin typeface="ABeeZee" panose="02000000000000000000" pitchFamily="2" charset="0"/>
              </a:endParaRP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B8516469-EA87-49B5-8C23-B08CAD830FED}"/>
                </a:ext>
              </a:extLst>
            </p:cNvPr>
            <p:cNvSpPr txBox="1"/>
            <p:nvPr/>
          </p:nvSpPr>
          <p:spPr>
            <a:xfrm>
              <a:off x="2117746" y="5146475"/>
              <a:ext cx="7162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chemeClr val="bg1"/>
                  </a:solidFill>
                  <a:latin typeface="ABeeZee" panose="02000000000000000000" pitchFamily="2" charset="0"/>
                </a:rPr>
                <a:t>two</a:t>
              </a:r>
            </a:p>
            <a:p>
              <a:pPr algn="ctr"/>
              <a:r>
                <a:rPr lang="en-US" sz="1000" dirty="0">
                  <a:solidFill>
                    <a:schemeClr val="bg1"/>
                  </a:solidFill>
                  <a:latin typeface="ABeeZee" panose="02000000000000000000" pitchFamily="2" charset="0"/>
                </a:rPr>
                <a:t>quarters</a:t>
              </a:r>
              <a:endParaRPr lang="en-GB" sz="1000" dirty="0">
                <a:solidFill>
                  <a:schemeClr val="bg1"/>
                </a:solidFill>
                <a:latin typeface="ABeeZee" panose="02000000000000000000" pitchFamily="2" charset="0"/>
              </a:endParaRPr>
            </a:p>
          </p:txBody>
        </p:sp>
        <p:pic>
          <p:nvPicPr>
            <p:cNvPr id="58" name="Picture 16">
              <a:extLst>
                <a:ext uri="{FF2B5EF4-FFF2-40B4-BE49-F238E27FC236}">
                  <a16:creationId xmlns:a16="http://schemas.microsoft.com/office/drawing/2014/main" id="{CA737096-6CFE-4E53-82EE-B20E0A58D15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83" t="-3111" r="71860" b="65463"/>
            <a:stretch/>
          </p:blipFill>
          <p:spPr bwMode="auto">
            <a:xfrm>
              <a:off x="1539795" y="4731474"/>
              <a:ext cx="208281" cy="251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8DAB259C-2E5C-4915-884C-CE684472CA44}"/>
                </a:ext>
              </a:extLst>
            </p:cNvPr>
            <p:cNvSpPr txBox="1"/>
            <p:nvPr/>
          </p:nvSpPr>
          <p:spPr>
            <a:xfrm>
              <a:off x="2957149" y="5150497"/>
              <a:ext cx="7162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chemeClr val="bg1"/>
                  </a:solidFill>
                  <a:latin typeface="ABeeZee" panose="02000000000000000000" pitchFamily="2" charset="0"/>
                </a:rPr>
                <a:t>three</a:t>
              </a:r>
            </a:p>
            <a:p>
              <a:pPr algn="ctr"/>
              <a:r>
                <a:rPr lang="en-US" sz="1000" dirty="0">
                  <a:solidFill>
                    <a:schemeClr val="bg1"/>
                  </a:solidFill>
                  <a:latin typeface="ABeeZee" panose="02000000000000000000" pitchFamily="2" charset="0"/>
                </a:rPr>
                <a:t>quarters</a:t>
              </a:r>
              <a:endParaRPr lang="en-GB" sz="1000" dirty="0">
                <a:solidFill>
                  <a:schemeClr val="bg1"/>
                </a:solidFill>
                <a:latin typeface="ABeeZee" panose="02000000000000000000" pitchFamily="2" charset="0"/>
              </a:endParaRP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D1F13B74-A4DC-4A79-B1A0-BA8564F5DF2F}"/>
                </a:ext>
              </a:extLst>
            </p:cNvPr>
            <p:cNvSpPr txBox="1"/>
            <p:nvPr/>
          </p:nvSpPr>
          <p:spPr>
            <a:xfrm>
              <a:off x="1517344" y="6095023"/>
              <a:ext cx="7162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chemeClr val="bg1"/>
                  </a:solidFill>
                  <a:latin typeface="ABeeZee" panose="02000000000000000000" pitchFamily="2" charset="0"/>
                </a:rPr>
                <a:t>one</a:t>
              </a:r>
            </a:p>
            <a:p>
              <a:pPr algn="ctr"/>
              <a:r>
                <a:rPr lang="en-US" sz="1000" dirty="0">
                  <a:solidFill>
                    <a:schemeClr val="bg1"/>
                  </a:solidFill>
                  <a:latin typeface="ABeeZee" panose="02000000000000000000" pitchFamily="2" charset="0"/>
                </a:rPr>
                <a:t>third</a:t>
              </a:r>
              <a:endParaRPr lang="en-GB" sz="1000" dirty="0">
                <a:solidFill>
                  <a:schemeClr val="bg1"/>
                </a:solidFill>
                <a:latin typeface="ABeeZee" panose="02000000000000000000" pitchFamily="2" charset="0"/>
              </a:endParaRP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7D5F0569-E67A-4F99-BB60-B93203AEA2FF}"/>
                </a:ext>
              </a:extLst>
            </p:cNvPr>
            <p:cNvSpPr txBox="1"/>
            <p:nvPr/>
          </p:nvSpPr>
          <p:spPr>
            <a:xfrm>
              <a:off x="2660247" y="6095965"/>
              <a:ext cx="7162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chemeClr val="bg1"/>
                  </a:solidFill>
                  <a:latin typeface="ABeeZee" panose="02000000000000000000" pitchFamily="2" charset="0"/>
                </a:rPr>
                <a:t>two</a:t>
              </a:r>
            </a:p>
            <a:p>
              <a:pPr algn="ctr"/>
              <a:r>
                <a:rPr lang="en-US" sz="1000" dirty="0">
                  <a:solidFill>
                    <a:schemeClr val="bg1"/>
                  </a:solidFill>
                  <a:latin typeface="ABeeZee" panose="02000000000000000000" pitchFamily="2" charset="0"/>
                </a:rPr>
                <a:t>thirds</a:t>
              </a:r>
              <a:endParaRPr lang="en-GB" sz="1000" dirty="0">
                <a:solidFill>
                  <a:schemeClr val="bg1"/>
                </a:solidFill>
                <a:latin typeface="ABeeZee" panose="02000000000000000000" pitchFamily="2" charset="0"/>
              </a:endParaRP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1644855E-9C11-48FA-A1AB-10C1BD5441A4}"/>
                </a:ext>
              </a:extLst>
            </p:cNvPr>
            <p:cNvSpPr txBox="1"/>
            <p:nvPr/>
          </p:nvSpPr>
          <p:spPr>
            <a:xfrm>
              <a:off x="453829" y="5212792"/>
              <a:ext cx="7162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chemeClr val="bg1"/>
                  </a:solidFill>
                  <a:latin typeface="ABeeZee" panose="02000000000000000000" pitchFamily="2" charset="0"/>
                </a:rPr>
                <a:t>zero</a:t>
              </a:r>
              <a:endParaRPr lang="en-GB" sz="1000" dirty="0">
                <a:solidFill>
                  <a:schemeClr val="bg1"/>
                </a:solidFill>
                <a:latin typeface="ABeeZee" panose="02000000000000000000" pitchFamily="2" charset="0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67092829-5A7A-424D-AB72-60832F51184D}"/>
                </a:ext>
              </a:extLst>
            </p:cNvPr>
            <p:cNvSpPr txBox="1"/>
            <p:nvPr/>
          </p:nvSpPr>
          <p:spPr>
            <a:xfrm>
              <a:off x="495980" y="6140588"/>
              <a:ext cx="7162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chemeClr val="bg1"/>
                  </a:solidFill>
                  <a:latin typeface="ABeeZee" panose="02000000000000000000" pitchFamily="2" charset="0"/>
                </a:rPr>
                <a:t>zero</a:t>
              </a:r>
              <a:endParaRPr lang="en-GB" sz="1000" dirty="0">
                <a:solidFill>
                  <a:schemeClr val="bg1"/>
                </a:solidFill>
                <a:latin typeface="ABeeZee" panose="02000000000000000000" pitchFamily="2" charset="0"/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1F6C373F-20AF-41D4-8816-66F36BB6EB1C}"/>
                </a:ext>
              </a:extLst>
            </p:cNvPr>
            <p:cNvSpPr txBox="1"/>
            <p:nvPr/>
          </p:nvSpPr>
          <p:spPr>
            <a:xfrm>
              <a:off x="3770805" y="5201061"/>
              <a:ext cx="7162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chemeClr val="bg1"/>
                  </a:solidFill>
                  <a:latin typeface="ABeeZee" panose="02000000000000000000" pitchFamily="2" charset="0"/>
                </a:rPr>
                <a:t>one</a:t>
              </a:r>
              <a:endParaRPr lang="en-GB" sz="1000" dirty="0">
                <a:solidFill>
                  <a:schemeClr val="bg1"/>
                </a:solidFill>
                <a:latin typeface="ABeeZee" panose="02000000000000000000" pitchFamily="2" charset="0"/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3F03FAFD-87F8-4FD6-9F70-B56AEAA55466}"/>
                </a:ext>
              </a:extLst>
            </p:cNvPr>
            <p:cNvSpPr txBox="1"/>
            <p:nvPr/>
          </p:nvSpPr>
          <p:spPr>
            <a:xfrm>
              <a:off x="3789818" y="6161431"/>
              <a:ext cx="7162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solidFill>
                    <a:schemeClr val="bg1"/>
                  </a:solidFill>
                  <a:latin typeface="ABeeZee" panose="02000000000000000000" pitchFamily="2" charset="0"/>
                </a:rPr>
                <a:t>one</a:t>
              </a:r>
              <a:endParaRPr lang="en-GB" sz="1000" dirty="0">
                <a:solidFill>
                  <a:schemeClr val="bg1"/>
                </a:solidFill>
                <a:latin typeface="ABeeZee" panose="02000000000000000000" pitchFamily="2" charset="0"/>
              </a:endParaRPr>
            </a:p>
          </p:txBody>
        </p:sp>
        <p:pic>
          <p:nvPicPr>
            <p:cNvPr id="61" name="Picture 16">
              <a:extLst>
                <a:ext uri="{FF2B5EF4-FFF2-40B4-BE49-F238E27FC236}">
                  <a16:creationId xmlns:a16="http://schemas.microsoft.com/office/drawing/2014/main" id="{84414C04-D645-457F-A912-0337681B41B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225" t="-362" r="47818" b="65462"/>
            <a:stretch/>
          </p:blipFill>
          <p:spPr bwMode="auto">
            <a:xfrm>
              <a:off x="2372915" y="4749848"/>
              <a:ext cx="208281" cy="2333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68" name="Picture 16">
              <a:extLst>
                <a:ext uri="{FF2B5EF4-FFF2-40B4-BE49-F238E27FC236}">
                  <a16:creationId xmlns:a16="http://schemas.microsoft.com/office/drawing/2014/main" id="{168B9A4B-5436-4F1B-94D4-8856927E0D8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00" t="-362" r="23843" b="65462"/>
            <a:stretch/>
          </p:blipFill>
          <p:spPr bwMode="auto">
            <a:xfrm>
              <a:off x="3198204" y="4749848"/>
              <a:ext cx="208281" cy="2333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69" name="Picture 15">
              <a:extLst>
                <a:ext uri="{FF2B5EF4-FFF2-40B4-BE49-F238E27FC236}">
                  <a16:creationId xmlns:a16="http://schemas.microsoft.com/office/drawing/2014/main" id="{057669EC-2675-4C43-907F-9E4F35C6D92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870" r="64024" b="61671"/>
            <a:stretch/>
          </p:blipFill>
          <p:spPr bwMode="auto">
            <a:xfrm>
              <a:off x="1844791" y="5687155"/>
              <a:ext cx="157991" cy="2300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70" name="Picture 16">
              <a:extLst>
                <a:ext uri="{FF2B5EF4-FFF2-40B4-BE49-F238E27FC236}">
                  <a16:creationId xmlns:a16="http://schemas.microsoft.com/office/drawing/2014/main" id="{3B335980-DB5D-43CB-A6E7-B255CA1D0B8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8" t="3469" r="95825" b="58883"/>
            <a:stretch/>
          </p:blipFill>
          <p:spPr bwMode="auto">
            <a:xfrm>
              <a:off x="713192" y="4740014"/>
              <a:ext cx="208281" cy="251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71" name="Picture 16">
              <a:extLst>
                <a:ext uri="{FF2B5EF4-FFF2-40B4-BE49-F238E27FC236}">
                  <a16:creationId xmlns:a16="http://schemas.microsoft.com/office/drawing/2014/main" id="{779884F5-2A62-4DF3-8864-2BEE1E87A38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583" t="3469" r="-540" b="58883"/>
            <a:stretch/>
          </p:blipFill>
          <p:spPr bwMode="auto">
            <a:xfrm>
              <a:off x="4043789" y="4740014"/>
              <a:ext cx="208281" cy="251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72" name="Picture 15">
              <a:extLst>
                <a:ext uri="{FF2B5EF4-FFF2-40B4-BE49-F238E27FC236}">
                  <a16:creationId xmlns:a16="http://schemas.microsoft.com/office/drawing/2014/main" id="{C21D7986-888A-4BC0-B851-96984B883A6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833" r="32061" b="61671"/>
            <a:stretch/>
          </p:blipFill>
          <p:spPr bwMode="auto">
            <a:xfrm>
              <a:off x="2957311" y="5687155"/>
              <a:ext cx="157991" cy="2300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73" name="Picture 15">
              <a:extLst>
                <a:ext uri="{FF2B5EF4-FFF2-40B4-BE49-F238E27FC236}">
                  <a16:creationId xmlns:a16="http://schemas.microsoft.com/office/drawing/2014/main" id="{C9BE5487-E40D-4306-861E-E61E23679CF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114" r="-220" b="61671"/>
            <a:stretch/>
          </p:blipFill>
          <p:spPr bwMode="auto">
            <a:xfrm>
              <a:off x="4075723" y="5697180"/>
              <a:ext cx="157991" cy="2300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74" name="Picture 15">
              <a:extLst>
                <a:ext uri="{FF2B5EF4-FFF2-40B4-BE49-F238E27FC236}">
                  <a16:creationId xmlns:a16="http://schemas.microsoft.com/office/drawing/2014/main" id="{5C9283D5-CD1F-4221-A462-F2F14D0D519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9" r="96045" b="61671"/>
            <a:stretch/>
          </p:blipFill>
          <p:spPr bwMode="auto">
            <a:xfrm>
              <a:off x="736418" y="5697180"/>
              <a:ext cx="157991" cy="2300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</p:grpSp>
      <p:graphicFrame>
        <p:nvGraphicFramePr>
          <p:cNvPr id="42" name="Table 4">
            <a:extLst>
              <a:ext uri="{FF2B5EF4-FFF2-40B4-BE49-F238E27FC236}">
                <a16:creationId xmlns:a16="http://schemas.microsoft.com/office/drawing/2014/main" id="{567F9334-B9E3-4FB8-8AED-9EC651D72257}"/>
              </a:ext>
            </a:extLst>
          </p:cNvPr>
          <p:cNvGraphicFramePr>
            <a:graphicFrameLocks noGrp="1"/>
          </p:cNvGraphicFramePr>
          <p:nvPr/>
        </p:nvGraphicFramePr>
        <p:xfrm>
          <a:off x="295230" y="3155467"/>
          <a:ext cx="2929554" cy="142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464">
                  <a:extLst>
                    <a:ext uri="{9D8B030D-6E8A-4147-A177-3AD203B41FA5}">
                      <a16:colId xmlns:a16="http://schemas.microsoft.com/office/drawing/2014/main" val="1022354554"/>
                    </a:ext>
                  </a:extLst>
                </a:gridCol>
                <a:gridCol w="1098226">
                  <a:extLst>
                    <a:ext uri="{9D8B030D-6E8A-4147-A177-3AD203B41FA5}">
                      <a16:colId xmlns:a16="http://schemas.microsoft.com/office/drawing/2014/main" val="3725793710"/>
                    </a:ext>
                  </a:extLst>
                </a:gridCol>
                <a:gridCol w="694944">
                  <a:extLst>
                    <a:ext uri="{9D8B030D-6E8A-4147-A177-3AD203B41FA5}">
                      <a16:colId xmlns:a16="http://schemas.microsoft.com/office/drawing/2014/main" val="1654139264"/>
                    </a:ext>
                  </a:extLst>
                </a:gridCol>
                <a:gridCol w="883920">
                  <a:extLst>
                    <a:ext uri="{9D8B030D-6E8A-4147-A177-3AD203B41FA5}">
                      <a16:colId xmlns:a16="http://schemas.microsoft.com/office/drawing/2014/main" val="1664925899"/>
                    </a:ext>
                  </a:extLst>
                </a:gridCol>
              </a:tblGrid>
              <a:tr h="268608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2D Shapes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Name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Sides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Vertices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2624596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pPr algn="ctr"/>
                      <a:endParaRPr lang="en-GB" sz="1200" b="1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Circle</a:t>
                      </a:r>
                      <a:endParaRPr lang="en-GB" sz="1200" b="1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1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0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4615805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pPr algn="ctr"/>
                      <a:endParaRPr lang="en-GB" sz="1200" b="1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Square</a:t>
                      </a:r>
                      <a:endParaRPr lang="en-GB" sz="1200" b="1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4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4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6195305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pPr algn="ctr"/>
                      <a:endParaRPr lang="en-GB" sz="1200" b="1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Rectangle</a:t>
                      </a:r>
                      <a:endParaRPr lang="en-GB" sz="1200" b="1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4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4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856926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pPr algn="ctr"/>
                      <a:endParaRPr lang="en-GB" sz="1200" b="1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Triangle</a:t>
                      </a:r>
                      <a:endParaRPr lang="en-GB" sz="1200" b="1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3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3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9791017"/>
                  </a:ext>
                </a:extLst>
              </a:tr>
            </a:tbl>
          </a:graphicData>
        </a:graphic>
      </p:graphicFrame>
      <p:sp>
        <p:nvSpPr>
          <p:cNvPr id="50" name="TextBox 49">
            <a:extLst>
              <a:ext uri="{FF2B5EF4-FFF2-40B4-BE49-F238E27FC236}">
                <a16:creationId xmlns:a16="http://schemas.microsoft.com/office/drawing/2014/main" id="{52C9D55A-1000-4E04-850A-11EFA6FE2538}"/>
              </a:ext>
            </a:extLst>
          </p:cNvPr>
          <p:cNvSpPr txBox="1"/>
          <p:nvPr/>
        </p:nvSpPr>
        <p:spPr>
          <a:xfrm>
            <a:off x="4949610" y="1363259"/>
            <a:ext cx="149004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Clockwise</a:t>
            </a:r>
            <a:endParaRPr lang="en-GB" sz="1600" dirty="0">
              <a:solidFill>
                <a:schemeClr val="tx1"/>
              </a:solidFill>
            </a:endParaRPr>
          </a:p>
        </p:txBody>
      </p:sp>
      <p:graphicFrame>
        <p:nvGraphicFramePr>
          <p:cNvPr id="116" name="Table 46">
            <a:extLst>
              <a:ext uri="{FF2B5EF4-FFF2-40B4-BE49-F238E27FC236}">
                <a16:creationId xmlns:a16="http://schemas.microsoft.com/office/drawing/2014/main" id="{6B8A8557-D12D-4B01-897A-A8031A108BBC}"/>
              </a:ext>
            </a:extLst>
          </p:cNvPr>
          <p:cNvGraphicFramePr>
            <a:graphicFrameLocks noGrp="1"/>
          </p:cNvGraphicFramePr>
          <p:nvPr/>
        </p:nvGraphicFramePr>
        <p:xfrm>
          <a:off x="4881365" y="4677168"/>
          <a:ext cx="935136" cy="932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136">
                  <a:extLst>
                    <a:ext uri="{9D8B030D-6E8A-4147-A177-3AD203B41FA5}">
                      <a16:colId xmlns:a16="http://schemas.microsoft.com/office/drawing/2014/main" val="409015629"/>
                    </a:ext>
                  </a:extLst>
                </a:gridCol>
              </a:tblGrid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One pence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163685"/>
                  </a:ext>
                </a:extLst>
              </a:tr>
              <a:tr h="536422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346309"/>
                  </a:ext>
                </a:extLst>
              </a:tr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1p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713224"/>
                  </a:ext>
                </a:extLst>
              </a:tr>
            </a:tbl>
          </a:graphicData>
        </a:graphic>
      </p:graphicFrame>
      <p:graphicFrame>
        <p:nvGraphicFramePr>
          <p:cNvPr id="117" name="Table 46">
            <a:extLst>
              <a:ext uri="{FF2B5EF4-FFF2-40B4-BE49-F238E27FC236}">
                <a16:creationId xmlns:a16="http://schemas.microsoft.com/office/drawing/2014/main" id="{CE0B8422-E108-4E19-BEFF-4DC436D15CD4}"/>
              </a:ext>
            </a:extLst>
          </p:cNvPr>
          <p:cNvGraphicFramePr>
            <a:graphicFrameLocks noGrp="1"/>
          </p:cNvGraphicFramePr>
          <p:nvPr/>
        </p:nvGraphicFramePr>
        <p:xfrm>
          <a:off x="5816501" y="4677168"/>
          <a:ext cx="935136" cy="932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136">
                  <a:extLst>
                    <a:ext uri="{9D8B030D-6E8A-4147-A177-3AD203B41FA5}">
                      <a16:colId xmlns:a16="http://schemas.microsoft.com/office/drawing/2014/main" val="409015629"/>
                    </a:ext>
                  </a:extLst>
                </a:gridCol>
              </a:tblGrid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Two pence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163685"/>
                  </a:ext>
                </a:extLst>
              </a:tr>
              <a:tr h="536422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346309"/>
                  </a:ext>
                </a:extLst>
              </a:tr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2p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713224"/>
                  </a:ext>
                </a:extLst>
              </a:tr>
            </a:tbl>
          </a:graphicData>
        </a:graphic>
      </p:graphicFrame>
      <p:graphicFrame>
        <p:nvGraphicFramePr>
          <p:cNvPr id="118" name="Table 46">
            <a:extLst>
              <a:ext uri="{FF2B5EF4-FFF2-40B4-BE49-F238E27FC236}">
                <a16:creationId xmlns:a16="http://schemas.microsoft.com/office/drawing/2014/main" id="{5F498BEC-AB6F-48DB-BDB4-1E3EB30370C3}"/>
              </a:ext>
            </a:extLst>
          </p:cNvPr>
          <p:cNvGraphicFramePr>
            <a:graphicFrameLocks noGrp="1"/>
          </p:cNvGraphicFramePr>
          <p:nvPr/>
        </p:nvGraphicFramePr>
        <p:xfrm>
          <a:off x="6749189" y="4677168"/>
          <a:ext cx="935136" cy="932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136">
                  <a:extLst>
                    <a:ext uri="{9D8B030D-6E8A-4147-A177-3AD203B41FA5}">
                      <a16:colId xmlns:a16="http://schemas.microsoft.com/office/drawing/2014/main" val="409015629"/>
                    </a:ext>
                  </a:extLst>
                </a:gridCol>
              </a:tblGrid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Five pence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163685"/>
                  </a:ext>
                </a:extLst>
              </a:tr>
              <a:tr h="536422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346309"/>
                  </a:ext>
                </a:extLst>
              </a:tr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5p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713224"/>
                  </a:ext>
                </a:extLst>
              </a:tr>
            </a:tbl>
          </a:graphicData>
        </a:graphic>
      </p:graphicFrame>
      <p:graphicFrame>
        <p:nvGraphicFramePr>
          <p:cNvPr id="119" name="Table 46">
            <a:extLst>
              <a:ext uri="{FF2B5EF4-FFF2-40B4-BE49-F238E27FC236}">
                <a16:creationId xmlns:a16="http://schemas.microsoft.com/office/drawing/2014/main" id="{A33D1FC7-F184-4C2D-91AC-5C2B9A68E737}"/>
              </a:ext>
            </a:extLst>
          </p:cNvPr>
          <p:cNvGraphicFramePr>
            <a:graphicFrameLocks noGrp="1"/>
          </p:cNvGraphicFramePr>
          <p:nvPr/>
        </p:nvGraphicFramePr>
        <p:xfrm>
          <a:off x="7681877" y="4677168"/>
          <a:ext cx="935136" cy="932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136">
                  <a:extLst>
                    <a:ext uri="{9D8B030D-6E8A-4147-A177-3AD203B41FA5}">
                      <a16:colId xmlns:a16="http://schemas.microsoft.com/office/drawing/2014/main" val="409015629"/>
                    </a:ext>
                  </a:extLst>
                </a:gridCol>
              </a:tblGrid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Ten pence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163685"/>
                  </a:ext>
                </a:extLst>
              </a:tr>
              <a:tr h="536422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346309"/>
                  </a:ext>
                </a:extLst>
              </a:tr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10p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713224"/>
                  </a:ext>
                </a:extLst>
              </a:tr>
            </a:tbl>
          </a:graphicData>
        </a:graphic>
      </p:graphicFrame>
      <p:graphicFrame>
        <p:nvGraphicFramePr>
          <p:cNvPr id="120" name="Table 46">
            <a:extLst>
              <a:ext uri="{FF2B5EF4-FFF2-40B4-BE49-F238E27FC236}">
                <a16:creationId xmlns:a16="http://schemas.microsoft.com/office/drawing/2014/main" id="{280584C0-1263-47E4-97C1-51C8826F8F57}"/>
              </a:ext>
            </a:extLst>
          </p:cNvPr>
          <p:cNvGraphicFramePr>
            <a:graphicFrameLocks noGrp="1"/>
          </p:cNvGraphicFramePr>
          <p:nvPr/>
        </p:nvGraphicFramePr>
        <p:xfrm>
          <a:off x="8616597" y="4677168"/>
          <a:ext cx="935136" cy="932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136">
                  <a:extLst>
                    <a:ext uri="{9D8B030D-6E8A-4147-A177-3AD203B41FA5}">
                      <a16:colId xmlns:a16="http://schemas.microsoft.com/office/drawing/2014/main" val="409015629"/>
                    </a:ext>
                  </a:extLst>
                </a:gridCol>
              </a:tblGrid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Twenty pence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163685"/>
                  </a:ext>
                </a:extLst>
              </a:tr>
              <a:tr h="536422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346309"/>
                  </a:ext>
                </a:extLst>
              </a:tr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20p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713224"/>
                  </a:ext>
                </a:extLst>
              </a:tr>
            </a:tbl>
          </a:graphicData>
        </a:graphic>
      </p:graphicFrame>
      <p:pic>
        <p:nvPicPr>
          <p:cNvPr id="121" name="Picture 17">
            <a:extLst>
              <a:ext uri="{FF2B5EF4-FFF2-40B4-BE49-F238E27FC236}">
                <a16:creationId xmlns:a16="http://schemas.microsoft.com/office/drawing/2014/main" id="{CBA8F27B-3816-4DCA-A8BD-A66FFBC1BB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861" y="4983199"/>
            <a:ext cx="369500" cy="326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22" name="Picture 18">
            <a:extLst>
              <a:ext uri="{FF2B5EF4-FFF2-40B4-BE49-F238E27FC236}">
                <a16:creationId xmlns:a16="http://schemas.microsoft.com/office/drawing/2014/main" id="{AFDB3923-79AD-499B-A06D-29E63586F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4F5FA"/>
              </a:clrFrom>
              <a:clrTo>
                <a:srgbClr val="F4F5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343" y="4915582"/>
            <a:ext cx="458798" cy="461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23" name="Picture 19">
            <a:extLst>
              <a:ext uri="{FF2B5EF4-FFF2-40B4-BE49-F238E27FC236}">
                <a16:creationId xmlns:a16="http://schemas.microsoft.com/office/drawing/2014/main" id="{01866F89-1FF5-4651-A6DF-17739B5358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4F5FA"/>
              </a:clrFrom>
              <a:clrTo>
                <a:srgbClr val="F4F5F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89508" y1="50667" x2="89508" y2="50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4242" y="4967601"/>
            <a:ext cx="362480" cy="357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24" name="Picture 20">
            <a:extLst>
              <a:ext uri="{FF2B5EF4-FFF2-40B4-BE49-F238E27FC236}">
                <a16:creationId xmlns:a16="http://schemas.microsoft.com/office/drawing/2014/main" id="{C2B3B313-899F-4696-B730-FEF892AAE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4F5FA"/>
              </a:clrFrom>
              <a:clrTo>
                <a:srgbClr val="F4F5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091" y="4920837"/>
            <a:ext cx="452084" cy="441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25" name="Picture 21">
            <a:extLst>
              <a:ext uri="{FF2B5EF4-FFF2-40B4-BE49-F238E27FC236}">
                <a16:creationId xmlns:a16="http://schemas.microsoft.com/office/drawing/2014/main" id="{07F6F90A-4FD1-4A84-9E06-6F37EDC9A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EFEFF6"/>
              </a:clrFrom>
              <a:clrTo>
                <a:srgbClr val="EFEF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0771" y="4945686"/>
            <a:ext cx="394841" cy="363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graphicFrame>
        <p:nvGraphicFramePr>
          <p:cNvPr id="126" name="Table 46">
            <a:extLst>
              <a:ext uri="{FF2B5EF4-FFF2-40B4-BE49-F238E27FC236}">
                <a16:creationId xmlns:a16="http://schemas.microsoft.com/office/drawing/2014/main" id="{85572CCE-80E6-4FCA-9524-21C740134A5C}"/>
              </a:ext>
            </a:extLst>
          </p:cNvPr>
          <p:cNvGraphicFramePr>
            <a:graphicFrameLocks noGrp="1"/>
          </p:cNvGraphicFramePr>
          <p:nvPr/>
        </p:nvGraphicFramePr>
        <p:xfrm>
          <a:off x="4884987" y="5658799"/>
          <a:ext cx="935136" cy="932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136">
                  <a:extLst>
                    <a:ext uri="{9D8B030D-6E8A-4147-A177-3AD203B41FA5}">
                      <a16:colId xmlns:a16="http://schemas.microsoft.com/office/drawing/2014/main" val="409015629"/>
                    </a:ext>
                  </a:extLst>
                </a:gridCol>
              </a:tblGrid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Fifty pence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163685"/>
                  </a:ext>
                </a:extLst>
              </a:tr>
              <a:tr h="536422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346309"/>
                  </a:ext>
                </a:extLst>
              </a:tr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50p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713224"/>
                  </a:ext>
                </a:extLst>
              </a:tr>
            </a:tbl>
          </a:graphicData>
        </a:graphic>
      </p:graphicFrame>
      <p:graphicFrame>
        <p:nvGraphicFramePr>
          <p:cNvPr id="127" name="Table 46">
            <a:extLst>
              <a:ext uri="{FF2B5EF4-FFF2-40B4-BE49-F238E27FC236}">
                <a16:creationId xmlns:a16="http://schemas.microsoft.com/office/drawing/2014/main" id="{CB99229D-70F3-4C12-B3B4-1E57E08178A4}"/>
              </a:ext>
            </a:extLst>
          </p:cNvPr>
          <p:cNvGraphicFramePr>
            <a:graphicFrameLocks noGrp="1"/>
          </p:cNvGraphicFramePr>
          <p:nvPr/>
        </p:nvGraphicFramePr>
        <p:xfrm>
          <a:off x="5820123" y="5658799"/>
          <a:ext cx="935136" cy="932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136">
                  <a:extLst>
                    <a:ext uri="{9D8B030D-6E8A-4147-A177-3AD203B41FA5}">
                      <a16:colId xmlns:a16="http://schemas.microsoft.com/office/drawing/2014/main" val="409015629"/>
                    </a:ext>
                  </a:extLst>
                </a:gridCol>
              </a:tblGrid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One pound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163685"/>
                  </a:ext>
                </a:extLst>
              </a:tr>
              <a:tr h="536422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346309"/>
                  </a:ext>
                </a:extLst>
              </a:tr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£1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713224"/>
                  </a:ext>
                </a:extLst>
              </a:tr>
            </a:tbl>
          </a:graphicData>
        </a:graphic>
      </p:graphicFrame>
      <p:graphicFrame>
        <p:nvGraphicFramePr>
          <p:cNvPr id="128" name="Table 46">
            <a:extLst>
              <a:ext uri="{FF2B5EF4-FFF2-40B4-BE49-F238E27FC236}">
                <a16:creationId xmlns:a16="http://schemas.microsoft.com/office/drawing/2014/main" id="{DE9932DC-6FCB-4497-BF20-87D96FF52FBD}"/>
              </a:ext>
            </a:extLst>
          </p:cNvPr>
          <p:cNvGraphicFramePr>
            <a:graphicFrameLocks noGrp="1"/>
          </p:cNvGraphicFramePr>
          <p:nvPr/>
        </p:nvGraphicFramePr>
        <p:xfrm>
          <a:off x="6752811" y="5658799"/>
          <a:ext cx="935136" cy="932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136">
                  <a:extLst>
                    <a:ext uri="{9D8B030D-6E8A-4147-A177-3AD203B41FA5}">
                      <a16:colId xmlns:a16="http://schemas.microsoft.com/office/drawing/2014/main" val="409015629"/>
                    </a:ext>
                  </a:extLst>
                </a:gridCol>
              </a:tblGrid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Two pounds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163685"/>
                  </a:ext>
                </a:extLst>
              </a:tr>
              <a:tr h="536422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346309"/>
                  </a:ext>
                </a:extLst>
              </a:tr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£2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713224"/>
                  </a:ext>
                </a:extLst>
              </a:tr>
            </a:tbl>
          </a:graphicData>
        </a:graphic>
      </p:graphicFrame>
      <p:graphicFrame>
        <p:nvGraphicFramePr>
          <p:cNvPr id="129" name="Table 46">
            <a:extLst>
              <a:ext uri="{FF2B5EF4-FFF2-40B4-BE49-F238E27FC236}">
                <a16:creationId xmlns:a16="http://schemas.microsoft.com/office/drawing/2014/main" id="{3551466B-10E2-4854-8B01-1840D5295717}"/>
              </a:ext>
            </a:extLst>
          </p:cNvPr>
          <p:cNvGraphicFramePr>
            <a:graphicFrameLocks noGrp="1"/>
          </p:cNvGraphicFramePr>
          <p:nvPr/>
        </p:nvGraphicFramePr>
        <p:xfrm>
          <a:off x="7685499" y="5658799"/>
          <a:ext cx="935136" cy="932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136">
                  <a:extLst>
                    <a:ext uri="{9D8B030D-6E8A-4147-A177-3AD203B41FA5}">
                      <a16:colId xmlns:a16="http://schemas.microsoft.com/office/drawing/2014/main" val="409015629"/>
                    </a:ext>
                  </a:extLst>
                </a:gridCol>
              </a:tblGrid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Five pounds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163685"/>
                  </a:ext>
                </a:extLst>
              </a:tr>
              <a:tr h="536422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346309"/>
                  </a:ext>
                </a:extLst>
              </a:tr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£5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713224"/>
                  </a:ext>
                </a:extLst>
              </a:tr>
            </a:tbl>
          </a:graphicData>
        </a:graphic>
      </p:graphicFrame>
      <p:graphicFrame>
        <p:nvGraphicFramePr>
          <p:cNvPr id="130" name="Table 46">
            <a:extLst>
              <a:ext uri="{FF2B5EF4-FFF2-40B4-BE49-F238E27FC236}">
                <a16:creationId xmlns:a16="http://schemas.microsoft.com/office/drawing/2014/main" id="{1C30B06D-D408-4BDD-94BE-2EEC9CC53DD7}"/>
              </a:ext>
            </a:extLst>
          </p:cNvPr>
          <p:cNvGraphicFramePr>
            <a:graphicFrameLocks noGrp="1"/>
          </p:cNvGraphicFramePr>
          <p:nvPr/>
        </p:nvGraphicFramePr>
        <p:xfrm>
          <a:off x="8620219" y="5658799"/>
          <a:ext cx="935136" cy="932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136">
                  <a:extLst>
                    <a:ext uri="{9D8B030D-6E8A-4147-A177-3AD203B41FA5}">
                      <a16:colId xmlns:a16="http://schemas.microsoft.com/office/drawing/2014/main" val="409015629"/>
                    </a:ext>
                  </a:extLst>
                </a:gridCol>
              </a:tblGrid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Ten pounds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163685"/>
                  </a:ext>
                </a:extLst>
              </a:tr>
              <a:tr h="536422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346309"/>
                  </a:ext>
                </a:extLst>
              </a:tr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£10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713224"/>
                  </a:ext>
                </a:extLst>
              </a:tr>
            </a:tbl>
          </a:graphicData>
        </a:graphic>
      </p:graphicFrame>
      <p:pic>
        <p:nvPicPr>
          <p:cNvPr id="131" name="Picture 22">
            <a:extLst>
              <a:ext uri="{FF2B5EF4-FFF2-40B4-BE49-F238E27FC236}">
                <a16:creationId xmlns:a16="http://schemas.microsoft.com/office/drawing/2014/main" id="{865BADFF-8DB9-4238-AB5C-A89ABA6E5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4F5FA"/>
              </a:clrFrom>
              <a:clrTo>
                <a:srgbClr val="F4F5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959" y="5869128"/>
            <a:ext cx="519158" cy="499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32" name="Picture 23">
            <a:extLst>
              <a:ext uri="{FF2B5EF4-FFF2-40B4-BE49-F238E27FC236}">
                <a16:creationId xmlns:a16="http://schemas.microsoft.com/office/drawing/2014/main" id="{71327171-C135-4769-B028-FBDFAB56AF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4F5FA"/>
              </a:clrFrom>
              <a:clrTo>
                <a:srgbClr val="F4F5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072" y="5924848"/>
            <a:ext cx="417317" cy="412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33" name="Picture 24">
            <a:extLst>
              <a:ext uri="{FF2B5EF4-FFF2-40B4-BE49-F238E27FC236}">
                <a16:creationId xmlns:a16="http://schemas.microsoft.com/office/drawing/2014/main" id="{B0DA1EEB-9900-4176-93D3-8B10ED54E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4F5FA"/>
              </a:clrFrom>
              <a:clrTo>
                <a:srgbClr val="F4F5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686" y="5866283"/>
            <a:ext cx="537386" cy="514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34" name="Picture 25">
            <a:extLst>
              <a:ext uri="{FF2B5EF4-FFF2-40B4-BE49-F238E27FC236}">
                <a16:creationId xmlns:a16="http://schemas.microsoft.com/office/drawing/2014/main" id="{1F73F93B-F5A5-4A8E-983E-BD2F58641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562" y="5966411"/>
            <a:ext cx="582050" cy="315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35" name="Picture 26">
            <a:extLst>
              <a:ext uri="{FF2B5EF4-FFF2-40B4-BE49-F238E27FC236}">
                <a16:creationId xmlns:a16="http://schemas.microsoft.com/office/drawing/2014/main" id="{828E31B6-2730-4579-A306-F6D0088F7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2249" y="5944206"/>
            <a:ext cx="712663" cy="369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graphicFrame>
        <p:nvGraphicFramePr>
          <p:cNvPr id="136" name="Table 5">
            <a:extLst>
              <a:ext uri="{FF2B5EF4-FFF2-40B4-BE49-F238E27FC236}">
                <a16:creationId xmlns:a16="http://schemas.microsoft.com/office/drawing/2014/main" id="{2D78944B-DF93-44C0-8BF2-0BC133A153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1171858"/>
              </p:ext>
            </p:extLst>
          </p:nvPr>
        </p:nvGraphicFramePr>
        <p:xfrm>
          <a:off x="7091457" y="1837008"/>
          <a:ext cx="124759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9304">
                  <a:extLst>
                    <a:ext uri="{9D8B030D-6E8A-4147-A177-3AD203B41FA5}">
                      <a16:colId xmlns:a16="http://schemas.microsoft.com/office/drawing/2014/main" val="3208353410"/>
                    </a:ext>
                  </a:extLst>
                </a:gridCol>
                <a:gridCol w="468286">
                  <a:extLst>
                    <a:ext uri="{9D8B030D-6E8A-4147-A177-3AD203B41FA5}">
                      <a16:colId xmlns:a16="http://schemas.microsoft.com/office/drawing/2014/main" val="2020300948"/>
                    </a:ext>
                  </a:extLst>
                </a:gridCol>
              </a:tblGrid>
              <a:tr h="240931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Tens</a:t>
                      </a:r>
                      <a:endParaRPr lang="en-GB" sz="1200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520511"/>
                  </a:ext>
                </a:extLst>
              </a:tr>
              <a:tr h="240931"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ten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92334"/>
                  </a:ext>
                </a:extLst>
              </a:tr>
              <a:tr h="240931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twenty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20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459727"/>
                  </a:ext>
                </a:extLst>
              </a:tr>
              <a:tr h="240931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thirty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30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527181"/>
                  </a:ext>
                </a:extLst>
              </a:tr>
              <a:tr h="240931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forty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40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65995"/>
                  </a:ext>
                </a:extLst>
              </a:tr>
              <a:tr h="240931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fifty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50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8908478"/>
                  </a:ext>
                </a:extLst>
              </a:tr>
              <a:tr h="240931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sixty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60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4879052"/>
                  </a:ext>
                </a:extLst>
              </a:tr>
              <a:tr h="240931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seventy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70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0586049"/>
                  </a:ext>
                </a:extLst>
              </a:tr>
              <a:tr h="240931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eighty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80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972796"/>
                  </a:ext>
                </a:extLst>
              </a:tr>
              <a:tr h="240931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ninety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90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2254525"/>
                  </a:ext>
                </a:extLst>
              </a:tr>
            </a:tbl>
          </a:graphicData>
        </a:graphic>
      </p:graphicFrame>
      <p:graphicFrame>
        <p:nvGraphicFramePr>
          <p:cNvPr id="138" name="Table 66">
            <a:extLst>
              <a:ext uri="{FF2B5EF4-FFF2-40B4-BE49-F238E27FC236}">
                <a16:creationId xmlns:a16="http://schemas.microsoft.com/office/drawing/2014/main" id="{D2CF2B19-EF08-455E-A14C-9166092F98C3}"/>
              </a:ext>
            </a:extLst>
          </p:cNvPr>
          <p:cNvGraphicFramePr>
            <a:graphicFrameLocks noGrp="1"/>
          </p:cNvGraphicFramePr>
          <p:nvPr/>
        </p:nvGraphicFramePr>
        <p:xfrm>
          <a:off x="304030" y="965200"/>
          <a:ext cx="2410140" cy="2070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1325">
                  <a:extLst>
                    <a:ext uri="{9D8B030D-6E8A-4147-A177-3AD203B41FA5}">
                      <a16:colId xmlns:a16="http://schemas.microsoft.com/office/drawing/2014/main" val="519676937"/>
                    </a:ext>
                  </a:extLst>
                </a:gridCol>
                <a:gridCol w="1188815">
                  <a:extLst>
                    <a:ext uri="{9D8B030D-6E8A-4147-A177-3AD203B41FA5}">
                      <a16:colId xmlns:a16="http://schemas.microsoft.com/office/drawing/2014/main" val="1345927270"/>
                    </a:ext>
                  </a:extLst>
                </a:gridCol>
              </a:tblGrid>
              <a:tr h="791365"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9070754"/>
                  </a:ext>
                </a:extLst>
              </a:tr>
              <a:tr h="2457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o’clock</a:t>
                      </a:r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half past</a:t>
                      </a:r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061820"/>
                  </a:ext>
                </a:extLst>
              </a:tr>
              <a:tr h="788060"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0833570"/>
                  </a:ext>
                </a:extLst>
              </a:tr>
              <a:tr h="2457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quarter past</a:t>
                      </a:r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quarter to</a:t>
                      </a:r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20358"/>
                  </a:ext>
                </a:extLst>
              </a:tr>
            </a:tbl>
          </a:graphicData>
        </a:graphic>
      </p:graphicFrame>
      <p:pic>
        <p:nvPicPr>
          <p:cNvPr id="62" name="Picture 11">
            <a:extLst>
              <a:ext uri="{FF2B5EF4-FFF2-40B4-BE49-F238E27FC236}">
                <a16:creationId xmlns:a16="http://schemas.microsoft.com/office/drawing/2014/main" id="{640A6115-FB1E-462A-9A1C-1B4F13E61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353" y="1010654"/>
            <a:ext cx="792772" cy="766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63" name="Picture 13">
            <a:extLst>
              <a:ext uri="{FF2B5EF4-FFF2-40B4-BE49-F238E27FC236}">
                <a16:creationId xmlns:a16="http://schemas.microsoft.com/office/drawing/2014/main" id="{7441F35E-B040-4784-955C-880C782DA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407" y="1004614"/>
            <a:ext cx="727138" cy="75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64" name="Picture 12">
            <a:extLst>
              <a:ext uri="{FF2B5EF4-FFF2-40B4-BE49-F238E27FC236}">
                <a16:creationId xmlns:a16="http://schemas.microsoft.com/office/drawing/2014/main" id="{32E8A024-2B36-47E4-BC2C-11A7AEB8C7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30" y="2046579"/>
            <a:ext cx="755926" cy="766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65" name="Picture 14">
            <a:extLst>
              <a:ext uri="{FF2B5EF4-FFF2-40B4-BE49-F238E27FC236}">
                <a16:creationId xmlns:a16="http://schemas.microsoft.com/office/drawing/2014/main" id="{C1BBAEA1-91C5-4D5A-977C-7600E537B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283" y="2067293"/>
            <a:ext cx="755262" cy="723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graphicFrame>
        <p:nvGraphicFramePr>
          <p:cNvPr id="174" name="Table 128">
            <a:extLst>
              <a:ext uri="{FF2B5EF4-FFF2-40B4-BE49-F238E27FC236}">
                <a16:creationId xmlns:a16="http://schemas.microsoft.com/office/drawing/2014/main" id="{7C08B14B-4162-414A-8098-F55E3CC7724A}"/>
              </a:ext>
            </a:extLst>
          </p:cNvPr>
          <p:cNvGraphicFramePr>
            <a:graphicFrameLocks noGrp="1"/>
          </p:cNvGraphicFramePr>
          <p:nvPr/>
        </p:nvGraphicFramePr>
        <p:xfrm>
          <a:off x="2854110" y="965200"/>
          <a:ext cx="2095500" cy="2070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1590">
                  <a:extLst>
                    <a:ext uri="{9D8B030D-6E8A-4147-A177-3AD203B41FA5}">
                      <a16:colId xmlns:a16="http://schemas.microsoft.com/office/drawing/2014/main" val="632687863"/>
                    </a:ext>
                  </a:extLst>
                </a:gridCol>
                <a:gridCol w="1253910">
                  <a:extLst>
                    <a:ext uri="{9D8B030D-6E8A-4147-A177-3AD203B41FA5}">
                      <a16:colId xmlns:a16="http://schemas.microsoft.com/office/drawing/2014/main" val="40042465"/>
                    </a:ext>
                  </a:extLst>
                </a:gridCol>
              </a:tblGrid>
              <a:tr h="69027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Greater than</a:t>
                      </a:r>
                      <a:endParaRPr lang="en-GB" sz="1400" b="0" dirty="0">
                        <a:solidFill>
                          <a:srgbClr val="292929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9741805"/>
                  </a:ext>
                </a:extLst>
              </a:tr>
              <a:tr h="69027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176213" algn="l"/>
                        </a:tabLst>
                      </a:pPr>
                      <a:r>
                        <a:rPr lang="en-US" sz="14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Less than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3647539"/>
                  </a:ext>
                </a:extLst>
              </a:tr>
              <a:tr h="69027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176213" algn="l"/>
                        </a:tabLst>
                      </a:pPr>
                      <a:r>
                        <a:rPr lang="en-US" sz="14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Equals</a:t>
                      </a:r>
                      <a:endParaRPr lang="en-GB" sz="1400" b="0" dirty="0">
                        <a:solidFill>
                          <a:srgbClr val="292929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1222000"/>
                  </a:ext>
                </a:extLst>
              </a:tr>
            </a:tbl>
          </a:graphicData>
        </a:graphic>
      </p:graphicFrame>
      <p:sp>
        <p:nvSpPr>
          <p:cNvPr id="177" name="Equals 176">
            <a:extLst>
              <a:ext uri="{FF2B5EF4-FFF2-40B4-BE49-F238E27FC236}">
                <a16:creationId xmlns:a16="http://schemas.microsoft.com/office/drawing/2014/main" id="{329AF477-C6D2-487E-A701-FEB8CA9F55FE}"/>
              </a:ext>
            </a:extLst>
          </p:cNvPr>
          <p:cNvSpPr/>
          <p:nvPr/>
        </p:nvSpPr>
        <p:spPr>
          <a:xfrm>
            <a:off x="2952938" y="2396552"/>
            <a:ext cx="612535" cy="641346"/>
          </a:xfrm>
          <a:prstGeom prst="mathEqual">
            <a:avLst>
              <a:gd name="adj1" fmla="val 14487"/>
              <a:gd name="adj2" fmla="val 1176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>
              <a:solidFill>
                <a:schemeClr val="tx1"/>
              </a:solidFill>
            </a:endParaRPr>
          </a:p>
        </p:txBody>
      </p:sp>
      <p:graphicFrame>
        <p:nvGraphicFramePr>
          <p:cNvPr id="178" name="Table 132">
            <a:extLst>
              <a:ext uri="{FF2B5EF4-FFF2-40B4-BE49-F238E27FC236}">
                <a16:creationId xmlns:a16="http://schemas.microsoft.com/office/drawing/2014/main" id="{663741A2-5576-4DF9-9D55-5CDFE1EA37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5018442"/>
              </p:ext>
            </p:extLst>
          </p:nvPr>
        </p:nvGraphicFramePr>
        <p:xfrm>
          <a:off x="5077886" y="229887"/>
          <a:ext cx="1892817" cy="14891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17">
                  <a:extLst>
                    <a:ext uri="{9D8B030D-6E8A-4147-A177-3AD203B41FA5}">
                      <a16:colId xmlns:a16="http://schemas.microsoft.com/office/drawing/2014/main" val="3544507389"/>
                    </a:ext>
                  </a:extLst>
                </a:gridCol>
              </a:tblGrid>
              <a:tr h="1210293"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985140"/>
                  </a:ext>
                </a:extLst>
              </a:tr>
              <a:tr h="27889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one half = two quarters</a:t>
                      </a:r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2312679"/>
                  </a:ext>
                </a:extLst>
              </a:tr>
            </a:tbl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8095F02A-C811-4750-8D30-B64A7F5B6417}"/>
              </a:ext>
            </a:extLst>
          </p:cNvPr>
          <p:cNvGrpSpPr/>
          <p:nvPr/>
        </p:nvGrpSpPr>
        <p:grpSpPr>
          <a:xfrm>
            <a:off x="5237489" y="280714"/>
            <a:ext cx="1593274" cy="1113334"/>
            <a:chOff x="10171471" y="279070"/>
            <a:chExt cx="2036065" cy="1422743"/>
          </a:xfrm>
        </p:grpSpPr>
        <p:pic>
          <p:nvPicPr>
            <p:cNvPr id="57" name="Picture 10">
              <a:extLst>
                <a:ext uri="{FF2B5EF4-FFF2-40B4-BE49-F238E27FC236}">
                  <a16:creationId xmlns:a16="http://schemas.microsoft.com/office/drawing/2014/main" id="{11A25C68-21E1-4CC4-AC19-F92240B8D9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71471" y="279070"/>
              <a:ext cx="2036065" cy="14227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D8A76AC-C7CE-4E9F-A44F-14A9201A8FF4}"/>
                </a:ext>
              </a:extLst>
            </p:cNvPr>
            <p:cNvSpPr/>
            <p:nvPr/>
          </p:nvSpPr>
          <p:spPr>
            <a:xfrm>
              <a:off x="11873941" y="1391778"/>
              <a:ext cx="333595" cy="17075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aphicFrame>
        <p:nvGraphicFramePr>
          <p:cNvPr id="66" name="Table 5">
            <a:extLst>
              <a:ext uri="{FF2B5EF4-FFF2-40B4-BE49-F238E27FC236}">
                <a16:creationId xmlns:a16="http://schemas.microsoft.com/office/drawing/2014/main" id="{E84EE591-C563-4B32-8B49-8A2BBE64EE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7978795"/>
              </p:ext>
            </p:extLst>
          </p:nvPr>
        </p:nvGraphicFramePr>
        <p:xfrm>
          <a:off x="8461697" y="1828804"/>
          <a:ext cx="1090036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936">
                  <a:extLst>
                    <a:ext uri="{9D8B030D-6E8A-4147-A177-3AD203B41FA5}">
                      <a16:colId xmlns:a16="http://schemas.microsoft.com/office/drawing/2014/main" val="3208353410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20300948"/>
                    </a:ext>
                  </a:extLst>
                </a:gridCol>
              </a:tblGrid>
              <a:tr h="240931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Ones</a:t>
                      </a:r>
                      <a:endParaRPr lang="en-GB" sz="1200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520511"/>
                  </a:ext>
                </a:extLst>
              </a:tr>
              <a:tr h="240931"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one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92334"/>
                  </a:ext>
                </a:extLst>
              </a:tr>
              <a:tr h="240931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two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2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459727"/>
                  </a:ext>
                </a:extLst>
              </a:tr>
              <a:tr h="240931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three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3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527181"/>
                  </a:ext>
                </a:extLst>
              </a:tr>
              <a:tr h="240931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four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4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65995"/>
                  </a:ext>
                </a:extLst>
              </a:tr>
              <a:tr h="240931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five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5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8908478"/>
                  </a:ext>
                </a:extLst>
              </a:tr>
              <a:tr h="240931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six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6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4879052"/>
                  </a:ext>
                </a:extLst>
              </a:tr>
              <a:tr h="240931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seven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7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0586049"/>
                  </a:ext>
                </a:extLst>
              </a:tr>
              <a:tr h="240931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eight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8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972796"/>
                  </a:ext>
                </a:extLst>
              </a:tr>
              <a:tr h="240931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nine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9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2254525"/>
                  </a:ext>
                </a:extLst>
              </a:tr>
            </a:tbl>
          </a:graphicData>
        </a:graphic>
      </p:graphicFrame>
      <p:graphicFrame>
        <p:nvGraphicFramePr>
          <p:cNvPr id="78" name="Table 4">
            <a:extLst>
              <a:ext uri="{FF2B5EF4-FFF2-40B4-BE49-F238E27FC236}">
                <a16:creationId xmlns:a16="http://schemas.microsoft.com/office/drawing/2014/main" id="{84B0A885-B24E-4F16-A9E6-A2DE44F1BF77}"/>
              </a:ext>
            </a:extLst>
          </p:cNvPr>
          <p:cNvGraphicFramePr>
            <a:graphicFrameLocks noGrp="1"/>
          </p:cNvGraphicFramePr>
          <p:nvPr/>
        </p:nvGraphicFramePr>
        <p:xfrm>
          <a:off x="3334572" y="3154981"/>
          <a:ext cx="3634235" cy="142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401">
                  <a:extLst>
                    <a:ext uri="{9D8B030D-6E8A-4147-A177-3AD203B41FA5}">
                      <a16:colId xmlns:a16="http://schemas.microsoft.com/office/drawing/2014/main" val="1022354554"/>
                    </a:ext>
                  </a:extLst>
                </a:gridCol>
                <a:gridCol w="890016">
                  <a:extLst>
                    <a:ext uri="{9D8B030D-6E8A-4147-A177-3AD203B41FA5}">
                      <a16:colId xmlns:a16="http://schemas.microsoft.com/office/drawing/2014/main" val="3725793710"/>
                    </a:ext>
                  </a:extLst>
                </a:gridCol>
                <a:gridCol w="1078992">
                  <a:extLst>
                    <a:ext uri="{9D8B030D-6E8A-4147-A177-3AD203B41FA5}">
                      <a16:colId xmlns:a16="http://schemas.microsoft.com/office/drawing/2014/main" val="1654139264"/>
                    </a:ext>
                  </a:extLst>
                </a:gridCol>
                <a:gridCol w="622871">
                  <a:extLst>
                    <a:ext uri="{9D8B030D-6E8A-4147-A177-3AD203B41FA5}">
                      <a16:colId xmlns:a16="http://schemas.microsoft.com/office/drawing/2014/main" val="1664925899"/>
                    </a:ext>
                  </a:extLst>
                </a:gridCol>
                <a:gridCol w="782955">
                  <a:extLst>
                    <a:ext uri="{9D8B030D-6E8A-4147-A177-3AD203B41FA5}">
                      <a16:colId xmlns:a16="http://schemas.microsoft.com/office/drawing/2014/main" val="3222008207"/>
                    </a:ext>
                  </a:extLst>
                </a:gridCol>
              </a:tblGrid>
              <a:tr h="268608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3D Shapes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4B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Name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4B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Faces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4B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Edges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4B6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Vertices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4B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2624596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pPr algn="ctr"/>
                      <a:endParaRPr lang="en-GB" sz="1200" b="1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Cube</a:t>
                      </a:r>
                      <a:endParaRPr lang="en-GB" sz="1200" b="1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6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12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8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4615805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pPr algn="ctr"/>
                      <a:endParaRPr lang="en-GB" sz="1200" b="1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Cuboid</a:t>
                      </a:r>
                      <a:endParaRPr lang="en-GB" sz="1200" b="1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6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12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8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6195305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pPr algn="ctr"/>
                      <a:endParaRPr lang="en-GB" sz="1200" b="1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Sphere</a:t>
                      </a:r>
                      <a:endParaRPr lang="en-GB" sz="1200" b="1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1 </a:t>
                      </a:r>
                      <a:r>
                        <a:rPr lang="en-US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curved surface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0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0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856926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pPr algn="ctr"/>
                      <a:endParaRPr lang="en-GB" sz="1200" b="1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Pyramid</a:t>
                      </a:r>
                      <a:endParaRPr lang="en-GB" sz="1200" b="1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5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8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5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9791017"/>
                  </a:ext>
                </a:extLst>
              </a:tr>
            </a:tbl>
          </a:graphicData>
        </a:graphic>
      </p:graphicFrame>
      <p:sp>
        <p:nvSpPr>
          <p:cNvPr id="76" name="Arc 75">
            <a:extLst>
              <a:ext uri="{FF2B5EF4-FFF2-40B4-BE49-F238E27FC236}">
                <a16:creationId xmlns:a16="http://schemas.microsoft.com/office/drawing/2014/main" id="{F2546F3A-92B7-4F38-A8B5-CAD072FB4969}"/>
              </a:ext>
            </a:extLst>
          </p:cNvPr>
          <p:cNvSpPr/>
          <p:nvPr/>
        </p:nvSpPr>
        <p:spPr>
          <a:xfrm>
            <a:off x="-659624" y="6168007"/>
            <a:ext cx="1419000" cy="1343042"/>
          </a:xfrm>
          <a:prstGeom prst="arc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193E0123-6D33-4523-A9E4-EF93F5715A44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8"/>
          <a:stretch/>
        </p:blipFill>
        <p:spPr>
          <a:xfrm>
            <a:off x="82056" y="6372136"/>
            <a:ext cx="514351" cy="41367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ADE5421-227A-463C-B310-965C9CB4F78B}"/>
              </a:ext>
            </a:extLst>
          </p:cNvPr>
          <p:cNvSpPr/>
          <p:nvPr/>
        </p:nvSpPr>
        <p:spPr>
          <a:xfrm>
            <a:off x="2792602" y="1004614"/>
            <a:ext cx="864364" cy="62840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Autofit/>
          </a:bodyPr>
          <a:lstStyle/>
          <a:p>
            <a:pPr algn="ctr"/>
            <a:r>
              <a:rPr lang="en-US" sz="8000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eeZee" panose="02000000000000000000" pitchFamily="2" charset="0"/>
              </a:rPr>
              <a:t>&gt;</a:t>
            </a:r>
            <a:endParaRPr lang="en-US" sz="8000" b="0" cap="none" spc="0" dirty="0">
              <a:ln w="0"/>
              <a:solidFill>
                <a:schemeClr val="accent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BeeZee" panose="02000000000000000000" pitchFamily="2" charset="0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DBD6BAE0-C24D-4E65-8978-0F0E1C95F08E}"/>
              </a:ext>
            </a:extLst>
          </p:cNvPr>
          <p:cNvSpPr/>
          <p:nvPr/>
        </p:nvSpPr>
        <p:spPr>
          <a:xfrm>
            <a:off x="2834324" y="1694000"/>
            <a:ext cx="864364" cy="62840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Autofit/>
          </a:bodyPr>
          <a:lstStyle/>
          <a:p>
            <a:pPr algn="ctr"/>
            <a:r>
              <a:rPr lang="en-US" sz="8000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eeZee" panose="02000000000000000000" pitchFamily="2" charset="0"/>
              </a:rPr>
              <a:t>&lt;</a:t>
            </a:r>
            <a:endParaRPr lang="en-US" sz="8000" b="0" cap="none" spc="0" dirty="0">
              <a:ln w="0"/>
              <a:solidFill>
                <a:schemeClr val="accent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BeeZee" panose="02000000000000000000" pitchFamily="2" charset="0"/>
            </a:endParaRPr>
          </a:p>
        </p:txBody>
      </p:sp>
      <p:graphicFrame>
        <p:nvGraphicFramePr>
          <p:cNvPr id="95" name="Table 5">
            <a:extLst>
              <a:ext uri="{FF2B5EF4-FFF2-40B4-BE49-F238E27FC236}">
                <a16:creationId xmlns:a16="http://schemas.microsoft.com/office/drawing/2014/main" id="{D75D0685-8057-42C6-A423-5ABF6280FA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4587361"/>
              </p:ext>
            </p:extLst>
          </p:nvPr>
        </p:nvGraphicFramePr>
        <p:xfrm>
          <a:off x="7091457" y="224859"/>
          <a:ext cx="2460276" cy="14960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7623">
                  <a:extLst>
                    <a:ext uri="{9D8B030D-6E8A-4147-A177-3AD203B41FA5}">
                      <a16:colId xmlns:a16="http://schemas.microsoft.com/office/drawing/2014/main" val="2688896529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3613338511"/>
                    </a:ext>
                  </a:extLst>
                </a:gridCol>
                <a:gridCol w="621093">
                  <a:extLst>
                    <a:ext uri="{9D8B030D-6E8A-4147-A177-3AD203B41FA5}">
                      <a16:colId xmlns:a16="http://schemas.microsoft.com/office/drawing/2014/main" val="182035212"/>
                    </a:ext>
                  </a:extLst>
                </a:gridCol>
              </a:tblGrid>
              <a:tr h="47747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length</a:t>
                      </a:r>
                      <a:endParaRPr lang="en-GB" sz="14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centimetres</a:t>
                      </a:r>
                    </a:p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metres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cm</a:t>
                      </a:r>
                    </a:p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m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494964"/>
                  </a:ext>
                </a:extLst>
              </a:tr>
              <a:tr h="541141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weight</a:t>
                      </a:r>
                    </a:p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mass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grams</a:t>
                      </a:r>
                    </a:p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kilograms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g</a:t>
                      </a:r>
                    </a:p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kg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855677"/>
                  </a:ext>
                </a:extLst>
              </a:tr>
              <a:tr h="477478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capacity</a:t>
                      </a:r>
                      <a:endParaRPr lang="en-GB" sz="11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err="1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millilitres</a:t>
                      </a:r>
                      <a:endParaRPr lang="en-US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  <a:p>
                      <a:pPr algn="ctr"/>
                      <a:r>
                        <a:rPr lang="en-US" sz="1200" b="0" dirty="0" err="1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litres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ml</a:t>
                      </a:r>
                    </a:p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l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666327"/>
                  </a:ext>
                </a:extLst>
              </a:tr>
            </a:tbl>
          </a:graphicData>
        </a:graphic>
      </p:graphicFrame>
      <p:graphicFrame>
        <p:nvGraphicFramePr>
          <p:cNvPr id="110" name="Table 5">
            <a:extLst>
              <a:ext uri="{FF2B5EF4-FFF2-40B4-BE49-F238E27FC236}">
                <a16:creationId xmlns:a16="http://schemas.microsoft.com/office/drawing/2014/main" id="{6F2E5352-9CEF-42E3-89B9-B6A80C26BF3B}"/>
              </a:ext>
            </a:extLst>
          </p:cNvPr>
          <p:cNvGraphicFramePr>
            <a:graphicFrameLocks noGrp="1"/>
          </p:cNvGraphicFramePr>
          <p:nvPr/>
        </p:nvGraphicFramePr>
        <p:xfrm>
          <a:off x="5077326" y="1816824"/>
          <a:ext cx="1890529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694">
                  <a:extLst>
                    <a:ext uri="{9D8B030D-6E8A-4147-A177-3AD203B41FA5}">
                      <a16:colId xmlns:a16="http://schemas.microsoft.com/office/drawing/2014/main" val="2688896529"/>
                    </a:ext>
                  </a:extLst>
                </a:gridCol>
                <a:gridCol w="310585">
                  <a:extLst>
                    <a:ext uri="{9D8B030D-6E8A-4147-A177-3AD203B41FA5}">
                      <a16:colId xmlns:a16="http://schemas.microsoft.com/office/drawing/2014/main" val="3613338511"/>
                    </a:ext>
                  </a:extLst>
                </a:gridCol>
                <a:gridCol w="782250">
                  <a:extLst>
                    <a:ext uri="{9D8B030D-6E8A-4147-A177-3AD203B41FA5}">
                      <a16:colId xmlns:a16="http://schemas.microsoft.com/office/drawing/2014/main" val="182035212"/>
                    </a:ext>
                  </a:extLst>
                </a:gridCol>
              </a:tblGrid>
              <a:tr h="311799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60 seconds</a:t>
                      </a:r>
                      <a:endParaRPr lang="en-GB" sz="14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=</a:t>
                      </a:r>
                      <a:endParaRPr lang="en-GB" sz="105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 minute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494964"/>
                  </a:ext>
                </a:extLst>
              </a:tr>
              <a:tr h="311799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60 minutes</a:t>
                      </a:r>
                      <a:endParaRPr lang="en-GB" sz="14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=</a:t>
                      </a:r>
                      <a:endParaRPr lang="en-GB" sz="105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 </a:t>
                      </a:r>
                      <a:b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</a:b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hour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855677"/>
                  </a:ext>
                </a:extLst>
              </a:tr>
              <a:tr h="249439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24 hours</a:t>
                      </a:r>
                      <a:endParaRPr lang="en-GB" sz="14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=</a:t>
                      </a:r>
                      <a:endParaRPr lang="en-GB" sz="105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 day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6663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5878403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UL Mathematics (Teacher Facing)">
      <a:dk1>
        <a:srgbClr val="FFFFFF"/>
      </a:dk1>
      <a:lt1>
        <a:srgbClr val="000000"/>
      </a:lt1>
      <a:dk2>
        <a:srgbClr val="E6E6E6"/>
      </a:dk2>
      <a:lt2>
        <a:srgbClr val="565656"/>
      </a:lt2>
      <a:accent1>
        <a:srgbClr val="4E83BE"/>
      </a:accent1>
      <a:accent2>
        <a:srgbClr val="D17E3F"/>
      </a:accent2>
      <a:accent3>
        <a:srgbClr val="3E9C64"/>
      </a:accent3>
      <a:accent4>
        <a:srgbClr val="8262A6"/>
      </a:accent4>
      <a:accent5>
        <a:srgbClr val="C35993"/>
      </a:accent5>
      <a:accent6>
        <a:srgbClr val="88A442"/>
      </a:accent6>
      <a:hlink>
        <a:srgbClr val="D55D5D"/>
      </a:hlink>
      <a:folHlink>
        <a:srgbClr val="40A6B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701DEBA1D237478690C986AD5074F5" ma:contentTypeVersion="14" ma:contentTypeDescription="Create a new document." ma:contentTypeScope="" ma:versionID="232127cdc54c513e55ecae8189443dc1">
  <xsd:schema xmlns:xsd="http://www.w3.org/2001/XMLSchema" xmlns:xs="http://www.w3.org/2001/XMLSchema" xmlns:p="http://schemas.microsoft.com/office/2006/metadata/properties" xmlns:ns2="8901d610-5d92-40a3-a0e9-c190255e518e" xmlns:ns3="db2cfb84-e067-48ca-914a-87989a4f857b" targetNamespace="http://schemas.microsoft.com/office/2006/metadata/properties" ma:root="true" ma:fieldsID="d7ec7c8c1f794c89e3e1ba5cac430167" ns2:_="" ns3:_="">
    <xsd:import namespace="8901d610-5d92-40a3-a0e9-c190255e518e"/>
    <xsd:import namespace="db2cfb84-e067-48ca-914a-87989a4f85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01d610-5d92-40a3-a0e9-c190255e51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f8b25368-62d7-48a6-8267-214d71e34e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2cfb84-e067-48ca-914a-87989a4f857b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4895f32c-fe41-4f10-a110-32c2c8b78a59}" ma:internalName="TaxCatchAll" ma:showField="CatchAllData" ma:web="db2cfb84-e067-48ca-914a-87989a4f857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901d610-5d92-40a3-a0e9-c190255e518e">
      <Terms xmlns="http://schemas.microsoft.com/office/infopath/2007/PartnerControls"/>
    </lcf76f155ced4ddcb4097134ff3c332f>
    <TaxCatchAll xmlns="db2cfb84-e067-48ca-914a-87989a4f857b" xsi:nil="true"/>
  </documentManagement>
</p:properties>
</file>

<file path=customXml/itemProps1.xml><?xml version="1.0" encoding="utf-8"?>
<ds:datastoreItem xmlns:ds="http://schemas.openxmlformats.org/officeDocument/2006/customXml" ds:itemID="{FF2A31F0-0284-4FFD-850E-478562CD718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80BA0EB-8C87-4164-9EBD-993395AFF874}"/>
</file>

<file path=customXml/itemProps3.xml><?xml version="1.0" encoding="utf-8"?>
<ds:datastoreItem xmlns:ds="http://schemas.openxmlformats.org/officeDocument/2006/customXml" ds:itemID="{AF20F8DA-C4FB-4450-BACC-F5A742E79B9F}">
  <ds:schemaRefs>
    <ds:schemaRef ds:uri="http://schemas.microsoft.com/office/2006/metadata/properties"/>
    <ds:schemaRef ds:uri="http://schemas.microsoft.com/office/2006/documentManagement/types"/>
    <ds:schemaRef ds:uri="84283a62-dbf0-4bf3-9286-04d2ea05a3ac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infopath/2007/PartnerControls"/>
    <ds:schemaRef ds:uri="7cdbce52-7c58-4c49-97cb-d953267058b2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217</TotalTime>
  <Words>179</Words>
  <Application>Microsoft Office PowerPoint</Application>
  <PresentationFormat>A4 Paper (210x297 mm)</PresentationFormat>
  <Paragraphs>145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ABeeZee</vt:lpstr>
      <vt:lpstr>1_Custom Design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Jessica Quinn</dc:creator>
  <cp:lastModifiedBy>Mark Stephenson</cp:lastModifiedBy>
  <cp:revision>2</cp:revision>
  <dcterms:created xsi:type="dcterms:W3CDTF">2021-04-22T13:12:58Z</dcterms:created>
  <dcterms:modified xsi:type="dcterms:W3CDTF">2023-02-22T11:39:04Z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0x01010055701DEBA1D237478690C986AD5074F5</vt:lpwstr>
  </property>
  <property fmtid="{D5CDD505-2E9C-101B-9397-08002B2CF9AE}" pid="3" name="Order">
    <vt:r8>3103800</vt:r8>
  </property>
  <property fmtid="{D5CDD505-2E9C-101B-9397-08002B2CF9AE}" pid="4" name="MediaServiceImageTags">
    <vt:lpwstr/>
  </property>
</Properties>
</file>